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6"/>
  </p:notesMasterIdLst>
  <p:sldIdLst>
    <p:sldId id="4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F763108-1ECF-D9B2-87F8-A09F808EF5E4}" name="Emge.John" initials="E" userId="S::John.Emge@uww.unitedway.org::853c42e9-38ea-4f46-94a1-3e2ea83af303" providerId="AD"/>
  <p188:author id="{69B2A5C9-39E6-24E0-AF38-2145F88E5276}" name="Savage.Alexia" initials="Sa" userId="S::alexia.savage@uww.unitedway.org::8d08a24a-0105-40df-9f6f-707e7315c6e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9ED1"/>
    <a:srgbClr val="FFB451"/>
    <a:srgbClr val="005191"/>
    <a:srgbClr val="F265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08"/>
  </p:normalViewPr>
  <p:slideViewPr>
    <p:cSldViewPr snapToGrid="0">
      <p:cViewPr varScale="1">
        <p:scale>
          <a:sx n="32" d="100"/>
          <a:sy n="32" d="100"/>
        </p:scale>
        <p:origin x="11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B0C7B-7953-41EB-A0A7-3AA51BDFC145}" type="datetimeFigureOut">
              <a:t>8/23/2024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137F8-AFFA-4C1A-AE16-4E1FB883C7D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9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646CD59D-68D2-BD4B-4E24-905B8F7967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6350" y="6609145"/>
            <a:ext cx="12192000" cy="248856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94AF8-A627-4608-B863-6B9E082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4884"/>
            <a:ext cx="2743200" cy="365125"/>
          </a:xfrm>
        </p:spPr>
        <p:txBody>
          <a:bodyPr/>
          <a:lstStyle/>
          <a:p>
            <a:fld id="{A2956282-7AC1-4271-B119-2CE6937D9321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04967-1EE9-4064-B660-C5036019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4884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69C7B-480B-4AF9-B1E5-D5E58523E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4884"/>
            <a:ext cx="2743200" cy="365125"/>
          </a:xfrm>
        </p:spPr>
        <p:txBody>
          <a:bodyPr/>
          <a:lstStyle/>
          <a:p>
            <a:fld id="{3CC4EE2F-4471-45DF-9F07-1768A71A741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A5C207-881B-0E43-986F-21149D6EE32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38201" y="1825625"/>
            <a:ext cx="10518246" cy="4100124"/>
          </a:xfrm>
        </p:spPr>
        <p:txBody>
          <a:bodyPr anchor="t">
            <a:normAutofit/>
          </a:bodyPr>
          <a:lstStyle>
            <a:lvl1pPr marL="285750" indent="-285750">
              <a:buClr>
                <a:srgbClr val="005191"/>
              </a:buClr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85750" indent="-285750">
              <a:buClr>
                <a:srgbClr val="FF443B"/>
              </a:buClr>
              <a:buFont typeface="Wingdings" pitchFamily="2" charset="2"/>
              <a:buChar char="§"/>
              <a:defRPr/>
            </a:lvl2pPr>
          </a:lstStyle>
          <a:p>
            <a:pPr marL="0" indent="0"/>
            <a:r>
              <a:rPr lang="en-US"/>
              <a:t>Space for telling your story…</a:t>
            </a:r>
          </a:p>
          <a:p>
            <a:pPr marL="0" indent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Proin </a:t>
            </a:r>
            <a:r>
              <a:rPr lang="en-US" err="1"/>
              <a:t>laoreet</a:t>
            </a:r>
            <a:r>
              <a:rPr lang="en-US"/>
              <a:t> </a:t>
            </a:r>
            <a:r>
              <a:rPr lang="en-US" err="1"/>
              <a:t>pellentesque</a:t>
            </a:r>
            <a:r>
              <a:rPr lang="en-US"/>
              <a:t> diam. Integer vel lorem a </a:t>
            </a:r>
            <a:r>
              <a:rPr lang="en-US" err="1"/>
              <a:t>purus</a:t>
            </a:r>
            <a:r>
              <a:rPr lang="en-US"/>
              <a:t> </a:t>
            </a:r>
            <a:r>
              <a:rPr lang="en-US" err="1"/>
              <a:t>scelerisque</a:t>
            </a:r>
            <a:r>
              <a:rPr lang="en-US"/>
              <a:t> </a:t>
            </a:r>
            <a:r>
              <a:rPr lang="en-US" err="1"/>
              <a:t>dignissim</a:t>
            </a:r>
            <a:r>
              <a:rPr lang="en-US"/>
              <a:t> vitae vitae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Vivamus</a:t>
            </a:r>
            <a:r>
              <a:rPr lang="en-US"/>
              <a:t> ac </a:t>
            </a:r>
            <a:r>
              <a:rPr lang="en-US" err="1"/>
              <a:t>egestas</a:t>
            </a:r>
            <a:r>
              <a:rPr lang="en-US"/>
              <a:t> ipsum. </a:t>
            </a:r>
            <a:r>
              <a:rPr lang="en-US" err="1"/>
              <a:t>Suspendisse</a:t>
            </a:r>
            <a:r>
              <a:rPr lang="en-US"/>
              <a:t> vitae </a:t>
            </a:r>
            <a:r>
              <a:rPr lang="en-US" err="1"/>
              <a:t>bibendum</a:t>
            </a:r>
            <a:r>
              <a:rPr lang="en-US"/>
              <a:t> </a:t>
            </a:r>
            <a:r>
              <a:rPr lang="en-US" err="1"/>
              <a:t>purus</a:t>
            </a:r>
            <a:r>
              <a:rPr lang="en-US"/>
              <a:t>. </a:t>
            </a:r>
            <a:r>
              <a:rPr lang="en-US" err="1"/>
              <a:t>Fusce</a:t>
            </a:r>
            <a:r>
              <a:rPr lang="en-US"/>
              <a:t>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justo</a:t>
            </a:r>
            <a:r>
              <a:rPr lang="en-US"/>
              <a:t>, </a:t>
            </a:r>
            <a:r>
              <a:rPr lang="en-US" err="1"/>
              <a:t>consequat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enim</a:t>
            </a:r>
            <a:r>
              <a:rPr lang="en-US"/>
              <a:t> vitae,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ultricies</a:t>
            </a:r>
            <a:r>
              <a:rPr lang="en-US"/>
              <a:t> ex. </a:t>
            </a:r>
            <a:r>
              <a:rPr lang="en-US" err="1"/>
              <a:t>Nulla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rutrum</a:t>
            </a:r>
            <a:r>
              <a:rPr lang="en-US"/>
              <a:t> </a:t>
            </a:r>
            <a:r>
              <a:rPr lang="en-US" err="1"/>
              <a:t>odio</a:t>
            </a:r>
            <a:r>
              <a:rPr lang="en-US"/>
              <a:t>. Maecenas vitae </a:t>
            </a:r>
            <a:r>
              <a:rPr lang="en-US" err="1"/>
              <a:t>mauris</a:t>
            </a:r>
            <a:r>
              <a:rPr lang="en-US"/>
              <a:t> ac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tristique</a:t>
            </a:r>
            <a:r>
              <a:rPr lang="en-US"/>
              <a:t> </a:t>
            </a:r>
            <a:r>
              <a:rPr lang="en-US" err="1"/>
              <a:t>elementum</a:t>
            </a:r>
            <a:r>
              <a:rPr lang="en-US"/>
              <a:t> vel et </a:t>
            </a:r>
            <a:r>
              <a:rPr lang="en-US" err="1"/>
              <a:t>odio</a:t>
            </a:r>
            <a:r>
              <a:rPr lang="en-US"/>
              <a:t>. </a:t>
            </a:r>
            <a:r>
              <a:rPr lang="en-US" err="1"/>
              <a:t>Mauris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nunc</a:t>
            </a:r>
            <a:r>
              <a:rPr lang="en-US"/>
              <a:t>.</a:t>
            </a:r>
          </a:p>
          <a:p>
            <a:pPr marL="0" indent="0"/>
            <a:endParaRPr lang="en-US"/>
          </a:p>
          <a:p>
            <a:pPr marL="0" indent="0"/>
            <a:endParaRPr lang="en-US"/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sz="1500">
              <a:cs typeface="Roboto" panose="02000000000000000000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b="0">
              <a:latin typeface="Roboto Thin" panose="02000000000000000000" pitchFamily="2" charset="0"/>
              <a:ea typeface="Roboto Thin" panose="02000000000000000000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1D7322-9CA7-483F-B086-654B654D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spc="0">
                <a:solidFill>
                  <a:srgbClr val="2E5182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endParaRPr lang="en-US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B723880-0C78-DD3B-5CD8-7A117BD9F9F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5074" y="290668"/>
            <a:ext cx="1038685" cy="49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188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94AF8-A627-4608-B863-6B9E082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4884"/>
            <a:ext cx="2743200" cy="365125"/>
          </a:xfrm>
        </p:spPr>
        <p:txBody>
          <a:bodyPr/>
          <a:lstStyle/>
          <a:p>
            <a:fld id="{A2956282-7AC1-4271-B119-2CE6937D9321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04967-1EE9-4064-B660-C5036019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4884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69C7B-480B-4AF9-B1E5-D5E58523E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4884"/>
            <a:ext cx="2743200" cy="365125"/>
          </a:xfrm>
        </p:spPr>
        <p:txBody>
          <a:bodyPr/>
          <a:lstStyle/>
          <a:p>
            <a:fld id="{3CC4EE2F-4471-45DF-9F07-1768A71A741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A5C207-881B-0E43-986F-21149D6EE32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38201" y="1825625"/>
            <a:ext cx="10518246" cy="4100124"/>
          </a:xfrm>
        </p:spPr>
        <p:txBody>
          <a:bodyPr anchor="t">
            <a:normAutofit/>
          </a:bodyPr>
          <a:lstStyle>
            <a:lvl1pPr marL="285750" indent="-285750">
              <a:buClr>
                <a:srgbClr val="FF443B"/>
              </a:buClr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85750" indent="-285750">
              <a:buClr>
                <a:srgbClr val="FF443B"/>
              </a:buClr>
              <a:buFont typeface="Wingdings" pitchFamily="2" charset="2"/>
              <a:buChar char="§"/>
              <a:defRPr/>
            </a:lvl2pPr>
          </a:lstStyle>
          <a:p>
            <a:pPr marL="0" indent="0"/>
            <a:r>
              <a:rPr lang="en-US"/>
              <a:t>Space for telling your story…</a:t>
            </a:r>
          </a:p>
          <a:p>
            <a:pPr marL="0" indent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Proin </a:t>
            </a:r>
            <a:r>
              <a:rPr lang="en-US" err="1"/>
              <a:t>laoreet</a:t>
            </a:r>
            <a:r>
              <a:rPr lang="en-US"/>
              <a:t> </a:t>
            </a:r>
            <a:r>
              <a:rPr lang="en-US" err="1"/>
              <a:t>pellentesque</a:t>
            </a:r>
            <a:r>
              <a:rPr lang="en-US"/>
              <a:t> diam. Integer vel lorem a </a:t>
            </a:r>
            <a:r>
              <a:rPr lang="en-US" err="1"/>
              <a:t>purus</a:t>
            </a:r>
            <a:r>
              <a:rPr lang="en-US"/>
              <a:t> </a:t>
            </a:r>
            <a:r>
              <a:rPr lang="en-US" err="1"/>
              <a:t>scelerisque</a:t>
            </a:r>
            <a:r>
              <a:rPr lang="en-US"/>
              <a:t> </a:t>
            </a:r>
            <a:r>
              <a:rPr lang="en-US" err="1"/>
              <a:t>dignissim</a:t>
            </a:r>
            <a:r>
              <a:rPr lang="en-US"/>
              <a:t> vitae vitae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Vivamus</a:t>
            </a:r>
            <a:r>
              <a:rPr lang="en-US"/>
              <a:t> ac </a:t>
            </a:r>
            <a:r>
              <a:rPr lang="en-US" err="1"/>
              <a:t>egestas</a:t>
            </a:r>
            <a:r>
              <a:rPr lang="en-US"/>
              <a:t> ipsum. </a:t>
            </a:r>
            <a:r>
              <a:rPr lang="en-US" err="1"/>
              <a:t>Suspendisse</a:t>
            </a:r>
            <a:r>
              <a:rPr lang="en-US"/>
              <a:t> vitae </a:t>
            </a:r>
            <a:r>
              <a:rPr lang="en-US" err="1"/>
              <a:t>bibendum</a:t>
            </a:r>
            <a:r>
              <a:rPr lang="en-US"/>
              <a:t> </a:t>
            </a:r>
            <a:r>
              <a:rPr lang="en-US" err="1"/>
              <a:t>purus</a:t>
            </a:r>
            <a:r>
              <a:rPr lang="en-US"/>
              <a:t>. </a:t>
            </a:r>
            <a:r>
              <a:rPr lang="en-US" err="1"/>
              <a:t>Fusce</a:t>
            </a:r>
            <a:r>
              <a:rPr lang="en-US"/>
              <a:t>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justo</a:t>
            </a:r>
            <a:r>
              <a:rPr lang="en-US"/>
              <a:t>, </a:t>
            </a:r>
            <a:r>
              <a:rPr lang="en-US" err="1"/>
              <a:t>consequat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enim</a:t>
            </a:r>
            <a:r>
              <a:rPr lang="en-US"/>
              <a:t> vitae,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ultricies</a:t>
            </a:r>
            <a:r>
              <a:rPr lang="en-US"/>
              <a:t> ex. </a:t>
            </a:r>
            <a:r>
              <a:rPr lang="en-US" err="1"/>
              <a:t>Nulla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rutrum</a:t>
            </a:r>
            <a:r>
              <a:rPr lang="en-US"/>
              <a:t> </a:t>
            </a:r>
            <a:r>
              <a:rPr lang="en-US" err="1"/>
              <a:t>odio</a:t>
            </a:r>
            <a:r>
              <a:rPr lang="en-US"/>
              <a:t>. Maecenas vitae </a:t>
            </a:r>
            <a:r>
              <a:rPr lang="en-US" err="1"/>
              <a:t>mauris</a:t>
            </a:r>
            <a:r>
              <a:rPr lang="en-US"/>
              <a:t> ac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tristique</a:t>
            </a:r>
            <a:r>
              <a:rPr lang="en-US"/>
              <a:t> </a:t>
            </a:r>
            <a:r>
              <a:rPr lang="en-US" err="1"/>
              <a:t>elementum</a:t>
            </a:r>
            <a:r>
              <a:rPr lang="en-US"/>
              <a:t> vel et </a:t>
            </a:r>
            <a:r>
              <a:rPr lang="en-US" err="1"/>
              <a:t>odio</a:t>
            </a:r>
            <a:r>
              <a:rPr lang="en-US"/>
              <a:t>. </a:t>
            </a:r>
            <a:r>
              <a:rPr lang="en-US" err="1"/>
              <a:t>Mauris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nunc</a:t>
            </a:r>
            <a:r>
              <a:rPr lang="en-US"/>
              <a:t>.</a:t>
            </a:r>
          </a:p>
          <a:p>
            <a:pPr marL="0" indent="0"/>
            <a:endParaRPr lang="en-US"/>
          </a:p>
          <a:p>
            <a:pPr marL="0" indent="0"/>
            <a:endParaRPr lang="en-US"/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sz="1500">
              <a:cs typeface="Roboto" panose="02000000000000000000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b="0">
              <a:latin typeface="Roboto Thin" panose="02000000000000000000" pitchFamily="2" charset="0"/>
              <a:ea typeface="Roboto Thin" panose="02000000000000000000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1D7322-9CA7-483F-B086-654B654D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spc="0">
                <a:solidFill>
                  <a:srgbClr val="DC433A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endParaRPr lang="en-US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B723880-0C78-DD3B-5CD8-7A117BD9F9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5074" y="290668"/>
            <a:ext cx="1038685" cy="495299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600A5856-C90E-C584-4C15-01DBB1D980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609143"/>
            <a:ext cx="12192000" cy="24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_Section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E4EE125C-CA19-24BF-49AC-C7B9F40AFF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3929"/>
          <a:stretch/>
        </p:blipFill>
        <p:spPr>
          <a:xfrm>
            <a:off x="0" y="0"/>
            <a:ext cx="12192000" cy="5352345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7F4A92AB-1C18-054F-9217-2B40B71CB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18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fld id="{BBB69291-A384-1346-A27A-D0A1C91B6C32}" type="slidenum">
              <a:rPr lang="en-US" smtClean="0"/>
              <a:pPr/>
              <a:t>‹#›</a:t>
            </a:fld>
            <a:endParaRPr lang="en-US" sz="9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653A4D-BDE1-1242-9F37-BC29FC581175}"/>
              </a:ext>
            </a:extLst>
          </p:cNvPr>
          <p:cNvSpPr txBox="1"/>
          <p:nvPr userDrawn="1"/>
        </p:nvSpPr>
        <p:spPr>
          <a:xfrm>
            <a:off x="783771" y="3966358"/>
            <a:ext cx="2755076" cy="8490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20000"/>
          </a:bodyPr>
          <a:lstStyle/>
          <a:p>
            <a:pPr algn="l"/>
            <a:endParaRPr lang="en-US" sz="6000" b="0" i="0">
              <a:solidFill>
                <a:srgbClr val="005191"/>
              </a:solidFill>
              <a:latin typeface="Roboto Thin" panose="02000000000000000000" pitchFamily="2" charset="0"/>
              <a:ea typeface="Roboto Thin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86C778-D074-FC43-B31A-5C0D5B756296}"/>
              </a:ext>
            </a:extLst>
          </p:cNvPr>
          <p:cNvSpPr txBox="1"/>
          <p:nvPr userDrawn="1"/>
        </p:nvSpPr>
        <p:spPr>
          <a:xfrm>
            <a:off x="-552203" y="1312223"/>
            <a:ext cx="908463" cy="428105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l"/>
            <a:endParaRPr lang="en-US" sz="6000" b="0" i="0">
              <a:solidFill>
                <a:srgbClr val="005191"/>
              </a:solidFill>
              <a:latin typeface="Roboto Thin" panose="02000000000000000000" pitchFamily="2" charset="0"/>
              <a:ea typeface="Roboto Thin" panose="02000000000000000000" pitchFamily="2" charset="0"/>
            </a:endParaRP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DFDD2C4-3741-5344-9406-98DA52795B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95550" y="2095948"/>
            <a:ext cx="7200900" cy="1833562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60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  <a:lvl2pPr marL="457200" indent="0">
              <a:lnSpc>
                <a:spcPct val="100000"/>
              </a:lnSpc>
              <a:buFontTx/>
              <a:buNone/>
              <a:defRPr sz="6000" b="0" i="0">
                <a:solidFill>
                  <a:srgbClr val="539ED0"/>
                </a:solidFill>
                <a:latin typeface="Roboto Thin" panose="02000000000000000000" pitchFamily="2" charset="0"/>
                <a:ea typeface="Roboto Thin" panose="02000000000000000000" pitchFamily="2" charset="0"/>
              </a:defRPr>
            </a:lvl2pPr>
            <a:lvl3pPr marL="914400" indent="0">
              <a:lnSpc>
                <a:spcPct val="100000"/>
              </a:lnSpc>
              <a:buFontTx/>
              <a:buNone/>
              <a:defRPr sz="6000" b="0" i="0">
                <a:solidFill>
                  <a:srgbClr val="539ED0"/>
                </a:solidFill>
                <a:latin typeface="Roboto Thin" panose="02000000000000000000" pitchFamily="2" charset="0"/>
                <a:ea typeface="Roboto Thin" panose="02000000000000000000" pitchFamily="2" charset="0"/>
              </a:defRPr>
            </a:lvl3pPr>
            <a:lvl4pPr marL="1371600" indent="0">
              <a:lnSpc>
                <a:spcPct val="100000"/>
              </a:lnSpc>
              <a:buFontTx/>
              <a:buNone/>
              <a:defRPr sz="6000" b="0" i="0">
                <a:solidFill>
                  <a:srgbClr val="539ED0"/>
                </a:solidFill>
                <a:latin typeface="Roboto Thin" panose="02000000000000000000" pitchFamily="2" charset="0"/>
                <a:ea typeface="Roboto Thin" panose="02000000000000000000" pitchFamily="2" charset="0"/>
              </a:defRPr>
            </a:lvl4pPr>
            <a:lvl5pPr marL="1828800" indent="0" algn="l">
              <a:lnSpc>
                <a:spcPct val="100000"/>
              </a:lnSpc>
              <a:buFontTx/>
              <a:buNone/>
              <a:defRPr sz="6000" b="0" i="0">
                <a:solidFill>
                  <a:srgbClr val="539ED0"/>
                </a:solidFill>
                <a:latin typeface="Roboto Thin" panose="02000000000000000000" pitchFamily="2" charset="0"/>
                <a:ea typeface="Roboto Thin" panose="02000000000000000000" pitchFamily="2" charset="0"/>
              </a:defRPr>
            </a:lvl5pPr>
          </a:lstStyle>
          <a:p>
            <a:pPr lvl="0"/>
            <a:r>
              <a:rPr lang="en-US"/>
              <a:t>Section Name</a:t>
            </a:r>
          </a:p>
        </p:txBody>
      </p:sp>
    </p:spTree>
    <p:extLst>
      <p:ext uri="{BB962C8B-B14F-4D97-AF65-F5344CB8AC3E}">
        <p14:creationId xmlns:p14="http://schemas.microsoft.com/office/powerpoint/2010/main" val="4173696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_Tex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C6E14DA5-7347-0DF7-0F9E-2CA31B22A4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6350" y="6609144"/>
            <a:ext cx="12192000" cy="2488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1D7322-9CA7-483F-B086-654B654D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spc="0">
                <a:solidFill>
                  <a:srgbClr val="528FC2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A5C207-881B-0E43-986F-21149D6EE32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836939" y="1825625"/>
            <a:ext cx="4519507" cy="4110480"/>
          </a:xfrm>
        </p:spPr>
        <p:txBody>
          <a:bodyPr anchor="t">
            <a:normAutofit/>
          </a:bodyPr>
          <a:lstStyle>
            <a:lvl1pPr marL="285750" indent="-285750">
              <a:buClr>
                <a:srgbClr val="539ED0"/>
              </a:buClr>
              <a:buFont typeface="Arial" panose="020B0604020202020204" pitchFamily="34" charset="0"/>
              <a:buNone/>
              <a:defRPr/>
            </a:lvl1pPr>
            <a:lvl2pPr marL="342900" indent="-342900">
              <a:buFontTx/>
              <a:buNone/>
              <a:defRPr/>
            </a:lvl2pPr>
          </a:lstStyle>
          <a:p>
            <a:pPr marL="0" indent="0"/>
            <a:r>
              <a:rPr lang="en-US"/>
              <a:t>Space for telling your story…</a:t>
            </a:r>
          </a:p>
          <a:p>
            <a:pPr marL="0" indent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Proin </a:t>
            </a:r>
            <a:r>
              <a:rPr lang="en-US" err="1"/>
              <a:t>laoreet</a:t>
            </a:r>
            <a:r>
              <a:rPr lang="en-US"/>
              <a:t> </a:t>
            </a:r>
            <a:r>
              <a:rPr lang="en-US" err="1"/>
              <a:t>pellentesque</a:t>
            </a:r>
            <a:r>
              <a:rPr lang="en-US"/>
              <a:t> diam. Integer vel lorem a </a:t>
            </a:r>
            <a:r>
              <a:rPr lang="en-US" err="1"/>
              <a:t>purus</a:t>
            </a:r>
            <a:r>
              <a:rPr lang="en-US"/>
              <a:t> </a:t>
            </a:r>
            <a:r>
              <a:rPr lang="en-US" err="1"/>
              <a:t>scelerisque</a:t>
            </a:r>
            <a:r>
              <a:rPr lang="en-US"/>
              <a:t> </a:t>
            </a:r>
            <a:r>
              <a:rPr lang="en-US" err="1"/>
              <a:t>dignissim</a:t>
            </a:r>
            <a:r>
              <a:rPr lang="en-US"/>
              <a:t> vitae vitae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Vivamus</a:t>
            </a:r>
            <a:r>
              <a:rPr lang="en-US"/>
              <a:t> ac </a:t>
            </a:r>
            <a:r>
              <a:rPr lang="en-US" err="1"/>
              <a:t>egestas</a:t>
            </a:r>
            <a:r>
              <a:rPr lang="en-US"/>
              <a:t> ipsum. </a:t>
            </a:r>
            <a:r>
              <a:rPr lang="en-US" err="1"/>
              <a:t>Suspendisse</a:t>
            </a:r>
            <a:r>
              <a:rPr lang="en-US"/>
              <a:t> vitae </a:t>
            </a:r>
            <a:r>
              <a:rPr lang="en-US" err="1"/>
              <a:t>bibendum</a:t>
            </a:r>
            <a:r>
              <a:rPr lang="en-US"/>
              <a:t> </a:t>
            </a:r>
            <a:r>
              <a:rPr lang="en-US" err="1"/>
              <a:t>purus</a:t>
            </a:r>
            <a:r>
              <a:rPr lang="en-US"/>
              <a:t>. </a:t>
            </a:r>
            <a:r>
              <a:rPr lang="en-US" err="1"/>
              <a:t>Fusce</a:t>
            </a:r>
            <a:r>
              <a:rPr lang="en-US"/>
              <a:t>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justo</a:t>
            </a:r>
            <a:r>
              <a:rPr lang="en-US"/>
              <a:t>, </a:t>
            </a:r>
            <a:r>
              <a:rPr lang="en-US" err="1"/>
              <a:t>consequat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enim</a:t>
            </a:r>
            <a:r>
              <a:rPr lang="en-US"/>
              <a:t> vitae,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ultricies</a:t>
            </a:r>
            <a:r>
              <a:rPr lang="en-US"/>
              <a:t> ex. </a:t>
            </a:r>
            <a:r>
              <a:rPr lang="en-US" err="1"/>
              <a:t>Nulla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rutrum</a:t>
            </a:r>
            <a:r>
              <a:rPr lang="en-US"/>
              <a:t> </a:t>
            </a:r>
            <a:r>
              <a:rPr lang="en-US" err="1"/>
              <a:t>odio</a:t>
            </a:r>
            <a:r>
              <a:rPr lang="en-US"/>
              <a:t>. Maecenas vitae </a:t>
            </a:r>
            <a:r>
              <a:rPr lang="en-US" err="1"/>
              <a:t>mauris</a:t>
            </a:r>
            <a:r>
              <a:rPr lang="en-US"/>
              <a:t> ac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tristique</a:t>
            </a:r>
            <a:r>
              <a:rPr lang="en-US"/>
              <a:t> </a:t>
            </a:r>
            <a:r>
              <a:rPr lang="en-US" err="1"/>
              <a:t>elementum</a:t>
            </a:r>
            <a:r>
              <a:rPr lang="en-US"/>
              <a:t> vel et </a:t>
            </a:r>
            <a:r>
              <a:rPr lang="en-US" err="1"/>
              <a:t>odio</a:t>
            </a:r>
            <a:r>
              <a:rPr lang="en-US"/>
              <a:t>. </a:t>
            </a:r>
            <a:r>
              <a:rPr lang="en-US" err="1"/>
              <a:t>Mauris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nunc</a:t>
            </a:r>
            <a:r>
              <a:rPr lang="en-US"/>
              <a:t>.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sz="1500">
              <a:cs typeface="Roboto" panose="02000000000000000000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b="0">
              <a:latin typeface="Roboto Thin" panose="02000000000000000000" pitchFamily="2" charset="0"/>
              <a:ea typeface="Roboto Thin" panose="02000000000000000000" pitchFamily="2" charset="0"/>
            </a:endParaRPr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274B2C44-490A-15D4-2D3B-C1C3E8273B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94955" y="2409033"/>
            <a:ext cx="3480954" cy="3298897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3200" b="1" i="0">
                <a:solidFill>
                  <a:schemeClr val="bg2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  <a:lvl2pPr marL="457200" indent="0" algn="ctr">
              <a:lnSpc>
                <a:spcPct val="100000"/>
              </a:lnSpc>
              <a:buNone/>
              <a:defRPr sz="3200" b="1" i="0">
                <a:solidFill>
                  <a:schemeClr val="bg2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2pPr>
            <a:lvl3pPr marL="914400" indent="0" algn="ctr">
              <a:lnSpc>
                <a:spcPct val="100000"/>
              </a:lnSpc>
              <a:buNone/>
              <a:defRPr sz="3200" b="1" i="0">
                <a:solidFill>
                  <a:schemeClr val="bg2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3pPr>
            <a:lvl4pPr marL="1371600" indent="0" algn="ctr">
              <a:lnSpc>
                <a:spcPct val="100000"/>
              </a:lnSpc>
              <a:buNone/>
              <a:defRPr sz="3200" b="1" i="0">
                <a:solidFill>
                  <a:schemeClr val="bg2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4pPr>
            <a:lvl5pPr marL="1828800" indent="0" algn="ctr">
              <a:lnSpc>
                <a:spcPct val="100000"/>
              </a:lnSpc>
              <a:buNone/>
              <a:defRPr sz="3200" b="1" i="0">
                <a:solidFill>
                  <a:schemeClr val="bg2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879C90EA-BD5D-C614-D295-DAD606F793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5074" y="290668"/>
            <a:ext cx="1038685" cy="495299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87974A7-6AD6-F8F3-118A-09CB6979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4884"/>
            <a:ext cx="2743200" cy="365125"/>
          </a:xfrm>
        </p:spPr>
        <p:txBody>
          <a:bodyPr/>
          <a:lstStyle/>
          <a:p>
            <a:fld id="{A2956282-7AC1-4271-B119-2CE6937D9321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4FE3A69-D39B-EBF7-35A9-073842D56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4884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4A7603-E41A-6FB4-C475-663BDC2C6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4884"/>
            <a:ext cx="2743200" cy="365125"/>
          </a:xfrm>
        </p:spPr>
        <p:txBody>
          <a:bodyPr/>
          <a:lstStyle/>
          <a:p>
            <a:fld id="{3CC4EE2F-4471-45DF-9F07-1768A71A74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A9A228-65F6-CB1C-FCCE-81B49933F60D}"/>
              </a:ext>
            </a:extLst>
          </p:cNvPr>
          <p:cNvSpPr/>
          <p:nvPr userDrawn="1"/>
        </p:nvSpPr>
        <p:spPr>
          <a:xfrm>
            <a:off x="835554" y="1985963"/>
            <a:ext cx="5465234" cy="3950142"/>
          </a:xfrm>
          <a:prstGeom prst="rect">
            <a:avLst/>
          </a:prstGeom>
          <a:solidFill>
            <a:srgbClr val="528FC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35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5AC028D2-3DA8-D9F7-BAF2-6D9721684E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6350" y="6609144"/>
            <a:ext cx="12192000" cy="248856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94AF8-A627-4608-B863-6B9E082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4884"/>
            <a:ext cx="2743200" cy="365125"/>
          </a:xfrm>
        </p:spPr>
        <p:txBody>
          <a:bodyPr/>
          <a:lstStyle/>
          <a:p>
            <a:fld id="{A2956282-7AC1-4271-B119-2CE6937D9321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04967-1EE9-4064-B660-C5036019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4884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69C7B-480B-4AF9-B1E5-D5E58523E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4884"/>
            <a:ext cx="2743200" cy="365125"/>
          </a:xfrm>
        </p:spPr>
        <p:txBody>
          <a:bodyPr/>
          <a:lstStyle/>
          <a:p>
            <a:fld id="{3CC4EE2F-4471-45DF-9F07-1768A71A741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A5C207-881B-0E43-986F-21149D6EE32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38201" y="1825625"/>
            <a:ext cx="10518246" cy="4100124"/>
          </a:xfrm>
        </p:spPr>
        <p:txBody>
          <a:bodyPr anchor="t">
            <a:normAutofit/>
          </a:bodyPr>
          <a:lstStyle>
            <a:lvl1pPr marL="285750" indent="-285750">
              <a:buClr>
                <a:srgbClr val="539ED0"/>
              </a:buClr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85750" indent="-285750">
              <a:buClr>
                <a:srgbClr val="FF443B"/>
              </a:buClr>
              <a:buFont typeface="Wingdings" pitchFamily="2" charset="2"/>
              <a:buChar char="§"/>
              <a:defRPr/>
            </a:lvl2pPr>
          </a:lstStyle>
          <a:p>
            <a:pPr marL="0" indent="0"/>
            <a:r>
              <a:rPr lang="en-US"/>
              <a:t>Space for telling your story…</a:t>
            </a:r>
          </a:p>
          <a:p>
            <a:pPr marL="0" indent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Proin </a:t>
            </a:r>
            <a:r>
              <a:rPr lang="en-US" err="1"/>
              <a:t>laoreet</a:t>
            </a:r>
            <a:r>
              <a:rPr lang="en-US"/>
              <a:t> </a:t>
            </a:r>
            <a:r>
              <a:rPr lang="en-US" err="1"/>
              <a:t>pellentesque</a:t>
            </a:r>
            <a:r>
              <a:rPr lang="en-US"/>
              <a:t> diam. Integer vel lorem a </a:t>
            </a:r>
            <a:r>
              <a:rPr lang="en-US" err="1"/>
              <a:t>purus</a:t>
            </a:r>
            <a:r>
              <a:rPr lang="en-US"/>
              <a:t> </a:t>
            </a:r>
            <a:r>
              <a:rPr lang="en-US" err="1"/>
              <a:t>scelerisque</a:t>
            </a:r>
            <a:r>
              <a:rPr lang="en-US"/>
              <a:t> </a:t>
            </a:r>
            <a:r>
              <a:rPr lang="en-US" err="1"/>
              <a:t>dignissim</a:t>
            </a:r>
            <a:r>
              <a:rPr lang="en-US"/>
              <a:t> vitae vitae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Vivamus</a:t>
            </a:r>
            <a:r>
              <a:rPr lang="en-US"/>
              <a:t> ac </a:t>
            </a:r>
            <a:r>
              <a:rPr lang="en-US" err="1"/>
              <a:t>egestas</a:t>
            </a:r>
            <a:r>
              <a:rPr lang="en-US"/>
              <a:t> ipsum. </a:t>
            </a:r>
            <a:r>
              <a:rPr lang="en-US" err="1"/>
              <a:t>Suspendisse</a:t>
            </a:r>
            <a:r>
              <a:rPr lang="en-US"/>
              <a:t> vitae </a:t>
            </a:r>
            <a:r>
              <a:rPr lang="en-US" err="1"/>
              <a:t>bibendum</a:t>
            </a:r>
            <a:r>
              <a:rPr lang="en-US"/>
              <a:t> </a:t>
            </a:r>
            <a:r>
              <a:rPr lang="en-US" err="1"/>
              <a:t>purus</a:t>
            </a:r>
            <a:r>
              <a:rPr lang="en-US"/>
              <a:t>. </a:t>
            </a:r>
            <a:r>
              <a:rPr lang="en-US" err="1"/>
              <a:t>Fusce</a:t>
            </a:r>
            <a:r>
              <a:rPr lang="en-US"/>
              <a:t>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justo</a:t>
            </a:r>
            <a:r>
              <a:rPr lang="en-US"/>
              <a:t>, </a:t>
            </a:r>
            <a:r>
              <a:rPr lang="en-US" err="1"/>
              <a:t>consequat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enim</a:t>
            </a:r>
            <a:r>
              <a:rPr lang="en-US"/>
              <a:t> vitae,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ultricies</a:t>
            </a:r>
            <a:r>
              <a:rPr lang="en-US"/>
              <a:t> ex. </a:t>
            </a:r>
            <a:r>
              <a:rPr lang="en-US" err="1"/>
              <a:t>Nulla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rutrum</a:t>
            </a:r>
            <a:r>
              <a:rPr lang="en-US"/>
              <a:t> </a:t>
            </a:r>
            <a:r>
              <a:rPr lang="en-US" err="1"/>
              <a:t>odio</a:t>
            </a:r>
            <a:r>
              <a:rPr lang="en-US"/>
              <a:t>. Maecenas vitae </a:t>
            </a:r>
            <a:r>
              <a:rPr lang="en-US" err="1"/>
              <a:t>mauris</a:t>
            </a:r>
            <a:r>
              <a:rPr lang="en-US"/>
              <a:t> ac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tristique</a:t>
            </a:r>
            <a:r>
              <a:rPr lang="en-US"/>
              <a:t> </a:t>
            </a:r>
            <a:r>
              <a:rPr lang="en-US" err="1"/>
              <a:t>elementum</a:t>
            </a:r>
            <a:r>
              <a:rPr lang="en-US"/>
              <a:t> vel et </a:t>
            </a:r>
            <a:r>
              <a:rPr lang="en-US" err="1"/>
              <a:t>odio</a:t>
            </a:r>
            <a:r>
              <a:rPr lang="en-US"/>
              <a:t>. </a:t>
            </a:r>
            <a:r>
              <a:rPr lang="en-US" err="1"/>
              <a:t>Mauris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nunc</a:t>
            </a:r>
            <a:r>
              <a:rPr lang="en-US"/>
              <a:t>.</a:t>
            </a:r>
          </a:p>
          <a:p>
            <a:pPr marL="0" indent="0"/>
            <a:endParaRPr lang="en-US"/>
          </a:p>
          <a:p>
            <a:pPr marL="0" indent="0"/>
            <a:endParaRPr lang="en-US"/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sz="1500">
              <a:cs typeface="Roboto" panose="02000000000000000000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b="0">
              <a:latin typeface="Roboto Thin" panose="02000000000000000000" pitchFamily="2" charset="0"/>
              <a:ea typeface="Roboto Thin" panose="02000000000000000000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1D7322-9CA7-483F-B086-654B654D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spc="0">
                <a:solidFill>
                  <a:srgbClr val="528FC2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endParaRPr lang="en-US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B723880-0C78-DD3B-5CD8-7A117BD9F9F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5074" y="290668"/>
            <a:ext cx="1038685" cy="49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08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718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map of the world&#10;&#10;Description automatically generated">
            <a:extLst>
              <a:ext uri="{FF2B5EF4-FFF2-40B4-BE49-F238E27FC236}">
                <a16:creationId xmlns:a16="http://schemas.microsoft.com/office/drawing/2014/main" id="{25086D98-5F18-9003-60FC-657E5203BF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730" y="748305"/>
            <a:ext cx="8818876" cy="53613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A39705-1FDA-6E7B-05FA-676C7DAB62A3}"/>
              </a:ext>
            </a:extLst>
          </p:cNvPr>
          <p:cNvSpPr txBox="1"/>
          <p:nvPr/>
        </p:nvSpPr>
        <p:spPr>
          <a:xfrm>
            <a:off x="433722" y="1402287"/>
            <a:ext cx="26984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519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United Way: </a:t>
            </a:r>
          </a:p>
          <a:p>
            <a:r>
              <a:rPr lang="en-US" sz="2800" b="1" dirty="0">
                <a:solidFill>
                  <a:srgbClr val="00519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 Global Network </a:t>
            </a:r>
          </a:p>
          <a:p>
            <a:r>
              <a:rPr lang="en-US" sz="2800" b="1" dirty="0">
                <a:solidFill>
                  <a:srgbClr val="00519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For Good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5BD069-184E-070D-F440-A7540717EB00}"/>
              </a:ext>
            </a:extLst>
          </p:cNvPr>
          <p:cNvSpPr txBox="1"/>
          <p:nvPr/>
        </p:nvSpPr>
        <p:spPr>
          <a:xfrm>
            <a:off x="433722" y="3628099"/>
            <a:ext cx="18522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529ED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Our Vision</a:t>
            </a:r>
          </a:p>
          <a:p>
            <a:endParaRPr lang="en-US" sz="800" b="1" dirty="0">
              <a:solidFill>
                <a:srgbClr val="00519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</a:rPr>
              <a:t>United Way envisions a world where every person in every community is thriving.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F3A88A-FCC0-FAC8-2201-2941280D5266}"/>
              </a:ext>
            </a:extLst>
          </p:cNvPr>
          <p:cNvSpPr txBox="1"/>
          <p:nvPr/>
        </p:nvSpPr>
        <p:spPr>
          <a:xfrm>
            <a:off x="433722" y="4961061"/>
            <a:ext cx="19698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529ED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Our Mission</a:t>
            </a:r>
            <a:endParaRPr lang="en-US" sz="1200" b="1" dirty="0">
              <a:solidFill>
                <a:srgbClr val="529ED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US" sz="800" b="1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</a:rPr>
              <a:t>To improve lives by mobilizing the caring power of communities around the world.</a:t>
            </a:r>
          </a:p>
          <a:p>
            <a:endParaRPr lang="en-US" sz="1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6" name="Picture 15" descr="A blue and white logo&#10;&#10;Description automatically generated">
            <a:extLst>
              <a:ext uri="{FF2B5EF4-FFF2-40B4-BE49-F238E27FC236}">
                <a16:creationId xmlns:a16="http://schemas.microsoft.com/office/drawing/2014/main" id="{C63B6978-09C5-C72A-FC03-9C23A41B3F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94" y="748305"/>
            <a:ext cx="874339" cy="41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50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349c859-c5b8-45bf-aa98-4f8fa0da9cb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8D060CF5F86245A3F77F35500217A4" ma:contentTypeVersion="18" ma:contentTypeDescription="Create a new document." ma:contentTypeScope="" ma:versionID="bcd0cee31e4be8a1fca7df92ec9d5050">
  <xsd:schema xmlns:xsd="http://www.w3.org/2001/XMLSchema" xmlns:xs="http://www.w3.org/2001/XMLSchema" xmlns:p="http://schemas.microsoft.com/office/2006/metadata/properties" xmlns:ns3="4349c859-c5b8-45bf-aa98-4f8fa0da9cb3" xmlns:ns4="94807c54-7559-48fe-ac63-0388823e873c" targetNamespace="http://schemas.microsoft.com/office/2006/metadata/properties" ma:root="true" ma:fieldsID="5e76563eacb83959b6677ae4d18ff727" ns3:_="" ns4:_="">
    <xsd:import namespace="4349c859-c5b8-45bf-aa98-4f8fa0da9cb3"/>
    <xsd:import namespace="94807c54-7559-48fe-ac63-0388823e87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9c859-c5b8-45bf-aa98-4f8fa0da9c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807c54-7559-48fe-ac63-0388823e873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3EC9FB-A2A7-4168-AF79-657AD197D2CA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4349c859-c5b8-45bf-aa98-4f8fa0da9cb3"/>
    <ds:schemaRef ds:uri="http://schemas.microsoft.com/office/2006/metadata/properties"/>
    <ds:schemaRef ds:uri="http://schemas.microsoft.com/office/infopath/2007/PartnerControls"/>
    <ds:schemaRef ds:uri="94807c54-7559-48fe-ac63-0388823e873c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AB8C74F-758B-4298-B388-D42A2A630F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9c859-c5b8-45bf-aa98-4f8fa0da9cb3"/>
    <ds:schemaRef ds:uri="94807c54-7559-48fe-ac63-0388823e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3CDDE0-C333-4FDB-A550-BCC1763A31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40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Allerton</dc:creator>
  <cp:lastModifiedBy>Perry.Rachel</cp:lastModifiedBy>
  <cp:revision>14</cp:revision>
  <dcterms:created xsi:type="dcterms:W3CDTF">2024-02-08T17:32:23Z</dcterms:created>
  <dcterms:modified xsi:type="dcterms:W3CDTF">2024-08-23T16:27:49Z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0x010100108D060CF5F86245A3F77F35500217A4</vt:lpwstr>
  </property>
</Properties>
</file>